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69B0-06F8-258E-6169-A9DDAD2BF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D968C-E6C1-6F8C-D3E0-BEDF7413F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E817A-F236-45E2-B08D-F8AAC1A46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75A3-392E-49E8-A5F9-D3F47A7E270F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AD73-D632-C048-2E9C-8305A665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2D43D-448B-D629-6A78-730E3A28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743F-4B24-49E8-9FA8-2D734222A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8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E6039-2FDF-AEE4-20DD-2ACD262E7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37162D-33B3-8610-1525-F546E9531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F9360-6875-67B5-7D5F-3E79D47C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75A3-392E-49E8-A5F9-D3F47A7E270F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14973-E608-3587-737C-20D630B98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F69EB-F0D9-D55C-F468-B5E2B4CB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743F-4B24-49E8-9FA8-2D734222A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6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CF1C1F-9DE2-9370-7623-4F1E80EC1D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F88DB-902A-08AF-9956-F81A9D72A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948C8-4817-6BFD-0010-A0DAAAC20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75A3-392E-49E8-A5F9-D3F47A7E270F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1E4A0-C970-F21D-F739-7376F6B3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93F6-A4B7-11D2-8952-78F2091A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743F-4B24-49E8-9FA8-2D734222A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4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D387-2C1D-1269-85EB-1AFC77E1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0CA0D-3BDB-F849-E1FA-4AEE9EC72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934EB-405A-5BC7-2921-4D6DC4A6E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75A3-392E-49E8-A5F9-D3F47A7E270F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697A2-67E1-7EAF-CC32-531EC4933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85498-3655-04F3-5FDD-71C36FCA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743F-4B24-49E8-9FA8-2D734222A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9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AD0C-1DA5-11CF-ADCE-AFAE9BBD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D82AB-B1A5-310F-D642-E4392C0C9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6D441-7759-A898-4DD7-EBCE7F5A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75A3-392E-49E8-A5F9-D3F47A7E270F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F34E3-E78A-1ED9-E866-27DF2A35D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6EEC7-73C8-A914-2930-E0017CAE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743F-4B24-49E8-9FA8-2D734222A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6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C35D-F1D5-FB78-8DD6-C1E0FEA1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DDB24-9B76-542F-96D8-3D976ED3E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4E1A1-0913-E9F4-963D-D9C1D28CC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EF1DD-3440-33AA-81CA-32F17513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75A3-392E-49E8-A5F9-D3F47A7E270F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565F5-C765-D018-3270-F7920315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8E227-65DE-5B91-0AEE-CA467EC8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743F-4B24-49E8-9FA8-2D734222A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0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A3B2-74FB-F99E-9E9B-5644C727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40714-8149-4BE0-3D6B-D20855B7A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4ABCB-4705-64AC-79D1-2F9378081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81AC-3BA5-7733-C0EE-CD4F23C7F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166A2-CA0A-3FFB-DDBA-42F513CF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815CA7-3DA7-AC17-43C6-D875183C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75A3-392E-49E8-A5F9-D3F47A7E270F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C7C61-6E62-F7DB-90EB-EE0656E9F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0DD7FD-D8A7-DEC6-951D-55165E63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743F-4B24-49E8-9FA8-2D734222A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1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2FAC-EFD8-18CD-468D-238E85964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6D44C-7D49-1374-D97C-A58C64BF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75A3-392E-49E8-A5F9-D3F47A7E270F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CA73E-194E-05CA-2C08-2124CA8D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4F64D-7149-8E95-27FA-5DDEDEF2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743F-4B24-49E8-9FA8-2D734222A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7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61117-07CB-ED57-EC74-94D7D94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75A3-392E-49E8-A5F9-D3F47A7E270F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F5D81A-3D62-EC54-48CA-C05F046E2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64A7B-4151-3BE2-F4EB-D796E52D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743F-4B24-49E8-9FA8-2D734222A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2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7C707-A152-99AF-95A0-7126084D4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1A5EF-4D00-3B26-FCAA-6220D1EF3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7305E-F95B-14FE-0D48-F69C60FE3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42DFF-6FA3-A0D0-92A4-107A865F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75A3-392E-49E8-A5F9-D3F47A7E270F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624A9-3680-4AFF-595D-5AEA03DB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B9F69-CD16-A604-779C-733BE44A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743F-4B24-49E8-9FA8-2D734222A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6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813CF-E4FB-C490-5687-BC139B20E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866CF6-26A7-A7EA-D345-3F9EC6EBB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4C5DD-4638-7019-1B22-49378C540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58ED9-875E-85F2-FD3B-DB278F4D9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75A3-392E-49E8-A5F9-D3F47A7E270F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B7FB1-BA15-0401-0374-052A2799D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0F872-645F-D48A-AD79-923BEFAE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743F-4B24-49E8-9FA8-2D734222A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2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62F49E-D2EA-B3E3-D53F-AA4A11D4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1901B-7577-A2D8-066E-0978E3B8E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06B4D-CE39-62B7-6B6C-6F4F25496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D75A3-392E-49E8-A5F9-D3F47A7E270F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46202-5AFC-5A3D-870B-A5DBF3BEA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1A874-1DC7-3B6E-4E17-AC0E2BA91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8743F-4B24-49E8-9FA8-2D734222A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8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FD4E624C-8ECF-2BD6-C6DD-B88AA293E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5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wearing white robes&#10;&#10;Description automatically generated">
            <a:extLst>
              <a:ext uri="{FF2B5EF4-FFF2-40B4-BE49-F238E27FC236}">
                <a16:creationId xmlns:a16="http://schemas.microsoft.com/office/drawing/2014/main" id="{E1690FE1-0877-66B5-9BB2-BF71797D4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2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FA3836CE-741D-1EF0-64F7-8EA22EB04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1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&#10;&#10;Description automatically generated">
            <a:extLst>
              <a:ext uri="{FF2B5EF4-FFF2-40B4-BE49-F238E27FC236}">
                <a16:creationId xmlns:a16="http://schemas.microsoft.com/office/drawing/2014/main" id="{6796F418-4132-050E-3764-BF182EC8B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3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question&#10;&#10;Description automatically generated">
            <a:extLst>
              <a:ext uri="{FF2B5EF4-FFF2-40B4-BE49-F238E27FC236}">
                <a16:creationId xmlns:a16="http://schemas.microsoft.com/office/drawing/2014/main" id="{743BA8AA-D920-F271-265E-91F341E57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3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text and colorful circles&#10;&#10;Description automatically generated">
            <a:extLst>
              <a:ext uri="{FF2B5EF4-FFF2-40B4-BE49-F238E27FC236}">
                <a16:creationId xmlns:a16="http://schemas.microsoft.com/office/drawing/2014/main" id="{DB7D5668-4F15-77F5-A272-33E20A522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8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1D3BD4CD-5D2B-F594-98F1-C96C26C41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70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haking hands&#10;&#10;Description automatically generated">
            <a:extLst>
              <a:ext uri="{FF2B5EF4-FFF2-40B4-BE49-F238E27FC236}">
                <a16:creationId xmlns:a16="http://schemas.microsoft.com/office/drawing/2014/main" id="{C5E7C871-6D68-9C2A-169E-1FB04733B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2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hank you card with colorful squares&#10;&#10;Description automatically generated">
            <a:extLst>
              <a:ext uri="{FF2B5EF4-FFF2-40B4-BE49-F238E27FC236}">
                <a16:creationId xmlns:a16="http://schemas.microsoft.com/office/drawing/2014/main" id="{126DE5E9-A9CE-F51B-E0C9-336EBC438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60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Yohe</dc:creator>
  <cp:lastModifiedBy>Br. Philip Smith</cp:lastModifiedBy>
  <cp:revision>1</cp:revision>
  <dcterms:created xsi:type="dcterms:W3CDTF">2024-04-17T14:26:57Z</dcterms:created>
  <dcterms:modified xsi:type="dcterms:W3CDTF">2024-06-14T08:44:53Z</dcterms:modified>
</cp:coreProperties>
</file>